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29DB8-618D-43C4-B657-2D530E10ED1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391963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9DB8-618D-43C4-B657-2D530E10ED1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221440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9DB8-618D-43C4-B657-2D530E10ED1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386286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29DB8-618D-43C4-B657-2D530E10ED1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359314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29DB8-618D-43C4-B657-2D530E10ED17}"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269106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29DB8-618D-43C4-B657-2D530E10ED1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176204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29DB8-618D-43C4-B657-2D530E10ED17}"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17472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29DB8-618D-43C4-B657-2D530E10ED17}"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294178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29DB8-618D-43C4-B657-2D530E10ED17}"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169047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29DB8-618D-43C4-B657-2D530E10ED1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64132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29DB8-618D-43C4-B657-2D530E10ED17}"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E905-151D-496C-89E5-C01B82CE1892}" type="slidenum">
              <a:rPr lang="en-US" smtClean="0"/>
              <a:t>‹#›</a:t>
            </a:fld>
            <a:endParaRPr lang="en-US"/>
          </a:p>
        </p:txBody>
      </p:sp>
    </p:spTree>
    <p:extLst>
      <p:ext uri="{BB962C8B-B14F-4D97-AF65-F5344CB8AC3E}">
        <p14:creationId xmlns:p14="http://schemas.microsoft.com/office/powerpoint/2010/main" val="37832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29DB8-618D-43C4-B657-2D530E10ED17}" type="datetimeFigureOut">
              <a:rPr lang="en-US" smtClean="0"/>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6E905-151D-496C-89E5-C01B82CE1892}" type="slidenum">
              <a:rPr lang="en-US" smtClean="0"/>
              <a:t>‹#›</a:t>
            </a:fld>
            <a:endParaRPr lang="en-US"/>
          </a:p>
        </p:txBody>
      </p:sp>
    </p:spTree>
    <p:extLst>
      <p:ext uri="{BB962C8B-B14F-4D97-AF65-F5344CB8AC3E}">
        <p14:creationId xmlns:p14="http://schemas.microsoft.com/office/powerpoint/2010/main" val="4205162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p:cNvSpPr txBox="1"/>
          <p:nvPr/>
        </p:nvSpPr>
        <p:spPr>
          <a:xfrm>
            <a:off x="0" y="5486401"/>
            <a:ext cx="2590800" cy="830997"/>
          </a:xfrm>
          <a:prstGeom prst="rect">
            <a:avLst/>
          </a:prstGeom>
          <a:solidFill>
            <a:schemeClr val="bg1"/>
          </a:solidFill>
          <a:ln w="3175">
            <a:solidFill>
              <a:schemeClr val="tx1"/>
            </a:solidFill>
          </a:ln>
        </p:spPr>
        <p:txBody>
          <a:bodyPr wrap="square" rtlCol="0">
            <a:spAutoFit/>
          </a:bodyPr>
          <a:lstStyle/>
          <a:p>
            <a:pPr algn="ctr"/>
            <a:r>
              <a:rPr lang="en-US" sz="1600" dirty="0" smtClean="0"/>
              <a:t>Mexican Highland landrace 1 x Corn Belt inbred 1 (2x)-1-B-8-1 and 1-b-5-2</a:t>
            </a:r>
            <a:endParaRPr lang="en-US" sz="1600" dirty="0"/>
          </a:p>
        </p:txBody>
      </p:sp>
      <p:sp>
        <p:nvSpPr>
          <p:cNvPr id="4" name="TextBox 3"/>
          <p:cNvSpPr txBox="1"/>
          <p:nvPr/>
        </p:nvSpPr>
        <p:spPr>
          <a:xfrm>
            <a:off x="2895600" y="5486400"/>
            <a:ext cx="3124200" cy="830997"/>
          </a:xfrm>
          <a:prstGeom prst="rect">
            <a:avLst/>
          </a:prstGeom>
          <a:solidFill>
            <a:schemeClr val="bg1"/>
          </a:solidFill>
          <a:ln w="3175">
            <a:solidFill>
              <a:schemeClr val="tx1"/>
            </a:solidFill>
          </a:ln>
        </p:spPr>
        <p:txBody>
          <a:bodyPr wrap="square" rtlCol="0">
            <a:spAutoFit/>
          </a:bodyPr>
          <a:lstStyle/>
          <a:p>
            <a:pPr algn="ctr"/>
            <a:r>
              <a:rPr lang="en-US" sz="1600" dirty="0" smtClean="0"/>
              <a:t>Mexican Highland Land race 1 x Corn Belt inbred 1 (2x)-1-B-4-8 and 1-b-4-9</a:t>
            </a:r>
            <a:endParaRPr lang="en-US" sz="1600" dirty="0"/>
          </a:p>
        </p:txBody>
      </p:sp>
      <p:sp>
        <p:nvSpPr>
          <p:cNvPr id="5" name="TextBox 4"/>
          <p:cNvSpPr txBox="1"/>
          <p:nvPr/>
        </p:nvSpPr>
        <p:spPr>
          <a:xfrm>
            <a:off x="6629400" y="5486401"/>
            <a:ext cx="2362200" cy="830997"/>
          </a:xfrm>
          <a:prstGeom prst="rect">
            <a:avLst/>
          </a:prstGeom>
          <a:solidFill>
            <a:schemeClr val="bg1"/>
          </a:solidFill>
          <a:ln w="3175">
            <a:solidFill>
              <a:schemeClr val="tx1"/>
            </a:solidFill>
          </a:ln>
        </p:spPr>
        <p:txBody>
          <a:bodyPr wrap="square" rtlCol="0">
            <a:spAutoFit/>
          </a:bodyPr>
          <a:lstStyle/>
          <a:p>
            <a:pPr algn="ctr"/>
            <a:r>
              <a:rPr lang="en-US" sz="1600" dirty="0" smtClean="0"/>
              <a:t>(Argentine Landrace x Corn Belt inbred)1-5-1-4-8 and 1-5-1-4-9</a:t>
            </a:r>
            <a:endParaRPr lang="en-US" sz="1600" dirty="0"/>
          </a:p>
        </p:txBody>
      </p:sp>
      <p:sp>
        <p:nvSpPr>
          <p:cNvPr id="6" name="TextBox 5"/>
          <p:cNvSpPr txBox="1"/>
          <p:nvPr/>
        </p:nvSpPr>
        <p:spPr>
          <a:xfrm>
            <a:off x="228600" y="609600"/>
            <a:ext cx="8686800" cy="1323439"/>
          </a:xfrm>
          <a:prstGeom prst="rect">
            <a:avLst/>
          </a:prstGeom>
          <a:noFill/>
        </p:spPr>
        <p:txBody>
          <a:bodyPr wrap="square" rtlCol="0">
            <a:spAutoFit/>
          </a:bodyPr>
          <a:lstStyle/>
          <a:p>
            <a:r>
              <a:rPr lang="en-US" sz="2000" dirty="0" smtClean="0"/>
              <a:t>Photo 1. Nitrogen efficient breeding lines and lines that are not efficient growing on an unfertilized, Warsaw shallow, sandy loam in Little Prairie, Wisconsin after grass.  The central two breeding lines showed darker foliage and less barren plants than the others. </a:t>
            </a:r>
            <a:endParaRPr lang="en-US" sz="2000" dirty="0"/>
          </a:p>
        </p:txBody>
      </p:sp>
    </p:spTree>
    <p:extLst>
      <p:ext uri="{BB962C8B-B14F-4D97-AF65-F5344CB8AC3E}">
        <p14:creationId xmlns:p14="http://schemas.microsoft.com/office/powerpoint/2010/main" val="263654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87</Words>
  <Application>Microsoft Office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Goldstein</dc:creator>
  <cp:lastModifiedBy>Walter Goldstein</cp:lastModifiedBy>
  <cp:revision>2</cp:revision>
  <dcterms:created xsi:type="dcterms:W3CDTF">2015-08-19T15:27:19Z</dcterms:created>
  <dcterms:modified xsi:type="dcterms:W3CDTF">2015-08-19T15:35:03Z</dcterms:modified>
</cp:coreProperties>
</file>